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EA5E-848C-3141-A3F5-2A6158D07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F4E4B-53F2-6741-80DA-196BC9057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EB97B-682B-AA40-92F9-09B63D7D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26534-3BE3-524B-972E-5A544FE4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8C9AE-BC1F-0C42-996B-847BE6D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22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94AE-4489-D84E-8F4B-0B56FBD9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7688C-9893-454A-A999-D7431A484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85C6E-FECF-5443-BC5B-6EFF6CAE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C2523-03F1-8F44-8D50-612F044F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1732-5B11-A947-A80C-14EC0275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4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180C5-E46A-5B46-B247-49F13538F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2AE66-844C-E54C-AFB9-2F110A617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8AB72-B433-9448-9CA4-017A2505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BB3A8-04A0-1E45-8C4B-AB2AB2B1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92F55-AF3F-8F49-A322-90E866B9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42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AA9C-9879-D844-9350-852954BF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0393-BB5B-1240-B3F0-BE217357C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B2EE2-DCB9-8448-B283-06A00B04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642D-F79D-EA42-9917-1276E333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5A925-3829-7147-915C-DC9AF437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55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F046-94FA-FD4A-B24F-37297C40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ACE89-515F-284C-B18D-9D0ADC7B5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0BDE3-20DD-5641-B931-F5F51780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70BFB-7847-B942-817B-9E1F95A6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60B37-83F9-8046-B00A-09A5DE81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24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F55-ED62-7846-8805-1C70C805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3E15-A3B1-EC4A-B402-37CD88449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EB437-84A0-9F43-9F8D-69EA8CAA1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D9AE9-9999-1646-B72B-0171406D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8CB83-AD8C-6742-A860-40FE94CB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C46BD-1B9E-7542-8BCD-91A5CB8C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55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A8B5-C4E0-3B42-A439-9FF8B1E1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153A9-A14D-C64E-A6C2-A682868FB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CAA55-6BF6-4343-B0E3-CFCE8471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94EB9-5979-254A-AEE0-98F1AE86E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6F98C-78D5-4C4D-AB52-4FB5AED60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81244-6C2B-EA42-8971-6CBF3ED7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289F8-D898-9C4B-B0A9-CA8ED36F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79297-CA1F-154F-B957-AC8A0263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13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0685-2796-2D43-A2A4-43DF90C2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BE9E0-4C28-ED4F-86A4-3F6F72AD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F477B-6518-C741-8C56-E5FE1017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D3558-93F6-AF4D-98ED-399A7C4F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03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91CC6-F952-134B-A5AB-55DA1F6B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D52E2-5BDC-194C-8FF0-6D046DB4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E87F0-C9A6-294B-9AC0-A1C26D68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88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1442-B068-4449-80D8-B9FCCA21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C882-6335-0843-9DD8-F2CF3D75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331FA-31EE-6148-B6C0-164311E8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D9101-348C-9340-BA20-D16A5948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8093B-8EBE-304B-978E-633C1E7E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D0B7B-3272-894A-B546-EB00684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16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9F9-1D61-A241-881C-003A6E2B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22DA4-11DA-4F4C-B5D2-19E32439F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9F34A-11B7-1C45-BB66-ACD0D76F7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3C688-C371-C04F-A63E-BBA59564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9A2F0-A2D4-4A46-AE70-BD2DC129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34F17-5AE2-6E44-A3C4-D930B2C7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9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54358-B082-FE47-BD7D-C883BC83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A4F89-FEE5-C54B-9FEE-E67EB813D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D6BEE-7EB4-2040-831C-105C56769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2717-7207-2E49-B7C4-36475A54E127}" type="datetimeFigureOut">
              <a:rPr lang="hr-HR" smtClean="0"/>
              <a:t>23.04.2020.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1F675-B3B2-AB4A-BFE6-FFE7FB06E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827E3-ED17-8B4F-9547-D658D5F59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C915-D202-D246-819A-BE7FF94C3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72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ulfnews.com/lifestyle/family/social-media--parenting-the-world-has-changed-so-have-the-rules-1.63527387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-live.com/article/news/digital-growth-boosts-q3-ad-spend/id/5064482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8A6FC-77FB-DA4E-9F0D-105604A30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hr-HR" sz="6600" b="1" dirty="0"/>
              <a:t>Oglasi oko nas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CCDB4-0F0B-4147-92D2-11CFC6AD2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5577" y="5120630"/>
            <a:ext cx="4141238" cy="1737360"/>
          </a:xfrm>
        </p:spPr>
        <p:txBody>
          <a:bodyPr anchor="ctr">
            <a:normAutofit/>
          </a:bodyPr>
          <a:lstStyle/>
          <a:p>
            <a:pPr algn="l"/>
            <a:r>
              <a:rPr lang="hr-HR" dirty="0"/>
              <a:t>Josipa Blagus, učitelj savjetnik</a:t>
            </a:r>
          </a:p>
          <a:p>
            <a:pPr algn="l"/>
            <a:r>
              <a:rPr lang="hr-HR" dirty="0"/>
              <a:t>OŠ Bukovac, Zagreb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7F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CCC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08C64-5B92-244C-B88E-A9C0ACF3D1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3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51F45E-2FF5-6C4A-B3C1-1982CAB98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4CF00-F7A9-BC40-8959-10C7F814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4000" dirty="0"/>
              <a:t>Medijska pismenost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CA65-12AE-C54B-8DDC-37539809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Pismenost</a:t>
            </a:r>
            <a:r>
              <a:rPr lang="en-US" sz="2000" dirty="0"/>
              <a:t> - </a:t>
            </a:r>
            <a:r>
              <a:rPr lang="en-US" sz="2000" dirty="0" err="1"/>
              <a:t>sposobnost</a:t>
            </a:r>
            <a:r>
              <a:rPr lang="en-US" sz="2000" dirty="0"/>
              <a:t> </a:t>
            </a:r>
            <a:r>
              <a:rPr lang="en-US" sz="2000" dirty="0" err="1"/>
              <a:t>čitanja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pisanja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Medij</a:t>
            </a:r>
            <a:r>
              <a:rPr lang="en-US" sz="2000" dirty="0"/>
              <a:t> – </a:t>
            </a:r>
            <a:r>
              <a:rPr lang="en-US" sz="2000" dirty="0" err="1"/>
              <a:t>televizija</a:t>
            </a:r>
            <a:r>
              <a:rPr lang="en-US" sz="2000" dirty="0"/>
              <a:t>, radio, internet, film…</a:t>
            </a:r>
          </a:p>
          <a:p>
            <a:endParaRPr lang="hr-HR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6275F-E035-9B44-8105-442617CF21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FEA376-6C06-7F4A-AF53-B5A8BB94D107}"/>
              </a:ext>
            </a:extLst>
          </p:cNvPr>
          <p:cNvSpPr/>
          <p:nvPr/>
        </p:nvSpPr>
        <p:spPr>
          <a:xfrm>
            <a:off x="43681" y="6526652"/>
            <a:ext cx="7858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https://gulfnews.com/lifestyle/family/social-media--parenting-the-world-has-changed-so-have-the-rules-1.63527387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86199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D811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47E39-D5CB-F94C-97D6-E7C2A85F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 b="1" dirty="0">
                <a:solidFill>
                  <a:srgbClr val="FFFFFF"/>
                </a:solidFill>
              </a:rPr>
              <a:t>ANALIZA MEDIJSKIH SADRŽAJA</a:t>
            </a:r>
          </a:p>
        </p:txBody>
      </p:sp>
      <p:pic>
        <p:nvPicPr>
          <p:cNvPr id="4" name="Picture 3" descr="A sign on a city street&#10;&#10;Description automatically generated">
            <a:extLst>
              <a:ext uri="{FF2B5EF4-FFF2-40B4-BE49-F238E27FC236}">
                <a16:creationId xmlns:a16="http://schemas.microsoft.com/office/drawing/2014/main" id="{0DDA3432-6BDC-FC42-A8DA-3CD162BB5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A164-255F-7347-A9E3-D3477D9C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428625"/>
            <a:ext cx="3424739" cy="5772150"/>
          </a:xfrm>
        </p:spPr>
        <p:txBody>
          <a:bodyPr anchor="ctr">
            <a:normAutofit/>
          </a:bodyPr>
          <a:lstStyle/>
          <a:p>
            <a:r>
              <a:rPr lang="hr-HR" sz="2400" b="1" u="sng" dirty="0">
                <a:solidFill>
                  <a:srgbClr val="FFFFFF"/>
                </a:solidFill>
              </a:rPr>
              <a:t>Publika i autorstvo </a:t>
            </a:r>
            <a:r>
              <a:rPr lang="hr-HR" sz="2400" dirty="0">
                <a:solidFill>
                  <a:srgbClr val="FFFFFF"/>
                </a:solidFill>
              </a:rPr>
              <a:t>(tko je kreirao određenu poruku i s kojom svrhom, tko je platio tu poruku..)</a:t>
            </a:r>
          </a:p>
          <a:p>
            <a:r>
              <a:rPr lang="hr-HR" sz="2400" b="1" u="sng" dirty="0">
                <a:solidFill>
                  <a:srgbClr val="FFFFFF"/>
                </a:solidFill>
              </a:rPr>
              <a:t>Poruke i značenje </a:t>
            </a:r>
            <a:r>
              <a:rPr lang="hr-HR" sz="2400" dirty="0">
                <a:solidFill>
                  <a:srgbClr val="FFFFFF"/>
                </a:solidFill>
              </a:rPr>
              <a:t>(koje se vrijednosti njome prenose, koje su informacije izostavljene..)</a:t>
            </a:r>
          </a:p>
          <a:p>
            <a:r>
              <a:rPr lang="hr-HR" sz="2400" b="1" u="sng" dirty="0">
                <a:solidFill>
                  <a:srgbClr val="FFFFFF"/>
                </a:solidFill>
              </a:rPr>
              <a:t>Prikaz u medijima i stvarnost </a:t>
            </a:r>
            <a:r>
              <a:rPr lang="hr-HR" sz="2400" dirty="0">
                <a:solidFill>
                  <a:srgbClr val="FFFFFF"/>
                </a:solidFill>
              </a:rPr>
              <a:t>(kada je poruka nastala, koliko je poruka pouzdana…)</a:t>
            </a:r>
          </a:p>
          <a:p>
            <a:pPr marL="0" indent="0">
              <a:buNone/>
            </a:pPr>
            <a:endParaRPr lang="hr-HR" sz="20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93081-B7E4-664E-982E-DE79E7D06D90}"/>
              </a:ext>
            </a:extLst>
          </p:cNvPr>
          <p:cNvSpPr/>
          <p:nvPr/>
        </p:nvSpPr>
        <p:spPr>
          <a:xfrm>
            <a:off x="5676899" y="658099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hlinkClick r:id="rId3"/>
              </a:rPr>
              <a:t>https://www.research-live.com/article/news/digital-growth-boosts-q3-ad-spend/id/5064482</a:t>
            </a:r>
            <a:endParaRPr lang="hr-HR" sz="1200"/>
          </a:p>
        </p:txBody>
      </p:sp>
    </p:spTree>
    <p:extLst>
      <p:ext uri="{BB962C8B-B14F-4D97-AF65-F5344CB8AC3E}">
        <p14:creationId xmlns:p14="http://schemas.microsoft.com/office/powerpoint/2010/main" val="250196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C10E0-1610-F846-BD05-E102864E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27" y="2929280"/>
            <a:ext cx="3522710" cy="1325563"/>
          </a:xfrm>
        </p:spPr>
        <p:txBody>
          <a:bodyPr>
            <a:normAutofit fontScale="90000"/>
          </a:bodyPr>
          <a:lstStyle/>
          <a:p>
            <a:r>
              <a:rPr lang="hr-HR" sz="4800" dirty="0"/>
              <a:t>ZADATAK –</a:t>
            </a:r>
            <a:br>
              <a:rPr lang="hr-HR" sz="4800" dirty="0"/>
            </a:br>
            <a:r>
              <a:rPr lang="hr-HR" sz="4800" dirty="0"/>
              <a:t>Oglasi oko nas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1650-FD66-6841-9B4F-6B351AFA2C5B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Odabir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oglasa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Kritički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osvrt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oglas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prateći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ovih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pet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pitanja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E37D6BA0-1CC9-4948-AE1C-9BCF7CBD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155" y="314325"/>
            <a:ext cx="454314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786FE8-8B94-AD4A-8E29-051A31BD562A}"/>
              </a:ext>
            </a:extLst>
          </p:cNvPr>
          <p:cNvGrpSpPr/>
          <p:nvPr/>
        </p:nvGrpSpPr>
        <p:grpSpPr>
          <a:xfrm>
            <a:off x="163512" y="133260"/>
            <a:ext cx="4579938" cy="3491002"/>
            <a:chOff x="163512" y="133260"/>
            <a:chExt cx="4579938" cy="3491002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91DA7F1-3B7D-5544-9EB9-B9D60D222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512" y="133260"/>
              <a:ext cx="4579938" cy="349100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11F7AC-4922-6B41-A47A-995111FC2CCA}"/>
                </a:ext>
              </a:extLst>
            </p:cNvPr>
            <p:cNvSpPr/>
            <p:nvPr/>
          </p:nvSpPr>
          <p:spPr>
            <a:xfrm>
              <a:off x="2653506" y="428625"/>
              <a:ext cx="1246982" cy="26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F0B651-9974-1C42-92C7-91564DDC7069}"/>
              </a:ext>
            </a:extLst>
          </p:cNvPr>
          <p:cNvGrpSpPr/>
          <p:nvPr/>
        </p:nvGrpSpPr>
        <p:grpSpPr>
          <a:xfrm>
            <a:off x="4170362" y="1181008"/>
            <a:ext cx="4387342" cy="3491003"/>
            <a:chOff x="4170362" y="1181008"/>
            <a:chExt cx="4387342" cy="3491003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7B56290-4C7E-1343-BAA5-6ABE2032D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362" y="1181008"/>
              <a:ext cx="4387342" cy="349100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A99D26-2BDB-C345-949C-2429B211881E}"/>
                </a:ext>
              </a:extLst>
            </p:cNvPr>
            <p:cNvSpPr/>
            <p:nvPr/>
          </p:nvSpPr>
          <p:spPr>
            <a:xfrm>
              <a:off x="6549231" y="1579006"/>
              <a:ext cx="1246982" cy="264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C8BCD4-A6F5-0948-83F7-3A0324F18B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2712196"/>
            <a:ext cx="4579938" cy="34975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85F2122-B48B-5D4A-AA21-CEF2A9669467}"/>
              </a:ext>
            </a:extLst>
          </p:cNvPr>
          <p:cNvGrpSpPr/>
          <p:nvPr/>
        </p:nvGrpSpPr>
        <p:grpSpPr>
          <a:xfrm>
            <a:off x="2453481" y="490629"/>
            <a:ext cx="7219950" cy="5590049"/>
            <a:chOff x="2318544" y="686258"/>
            <a:chExt cx="7219950" cy="5590049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0F53C03-9AD1-7040-AFE2-9F68E7F5F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8544" y="686258"/>
              <a:ext cx="7219950" cy="559004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0BE7C5-F633-B843-826C-D63A58014EFA}"/>
                </a:ext>
              </a:extLst>
            </p:cNvPr>
            <p:cNvSpPr/>
            <p:nvPr/>
          </p:nvSpPr>
          <p:spPr>
            <a:xfrm>
              <a:off x="6416135" y="1312398"/>
              <a:ext cx="1246982" cy="26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4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, sitting, child&#10;&#10;Description automatically generated">
            <a:extLst>
              <a:ext uri="{FF2B5EF4-FFF2-40B4-BE49-F238E27FC236}">
                <a16:creationId xmlns:a16="http://schemas.microsoft.com/office/drawing/2014/main" id="{F755FEDE-339E-9A49-A248-31ADF3C4B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844" y="551496"/>
            <a:ext cx="3191031" cy="47208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D7F74602-7B4A-444D-BAD8-BCFCD858A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145" y="3966749"/>
            <a:ext cx="1814420" cy="2411191"/>
          </a:xfrm>
          <a:prstGeom prst="rect">
            <a:avLst/>
          </a:prstGeom>
        </p:spPr>
      </p:pic>
      <p:pic>
        <p:nvPicPr>
          <p:cNvPr id="8" name="Content Placeholder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E1A07E7-7B2E-354B-8601-C256947AA0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850" y="2283547"/>
            <a:ext cx="3181756" cy="398008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905685D-BF9A-1C40-8F46-3165D98146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" y="551496"/>
            <a:ext cx="1617381" cy="20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63D7C0-6C5E-AC4A-9C52-4690F35CC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272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132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Oglasi oko nas</vt:lpstr>
      <vt:lpstr>PowerPoint Presentation</vt:lpstr>
      <vt:lpstr>Medijska pismenost</vt:lpstr>
      <vt:lpstr>ANALIZA MEDIJSKIH SADRŽAJA</vt:lpstr>
      <vt:lpstr>ZADATAK – Oglasi oko nas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Oglasi oko nas</dc:title>
  <dc:creator>Josipa Blagus</dc:creator>
  <cp:lastModifiedBy>Josipa Blagus</cp:lastModifiedBy>
  <cp:revision>2</cp:revision>
  <dcterms:created xsi:type="dcterms:W3CDTF">2020-04-24T13:31:44Z</dcterms:created>
  <dcterms:modified xsi:type="dcterms:W3CDTF">2020-04-26T16:14:41Z</dcterms:modified>
</cp:coreProperties>
</file>